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0"/>
  </p:notesMasterIdLst>
  <p:sldIdLst>
    <p:sldId id="256" r:id="rId2"/>
    <p:sldId id="262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4" r:id="rId12"/>
    <p:sldId id="276" r:id="rId13"/>
    <p:sldId id="275" r:id="rId14"/>
    <p:sldId id="278" r:id="rId15"/>
    <p:sldId id="282" r:id="rId16"/>
    <p:sldId id="284" r:id="rId17"/>
    <p:sldId id="283" r:id="rId18"/>
    <p:sldId id="279" r:id="rId19"/>
    <p:sldId id="293" r:id="rId20"/>
    <p:sldId id="281" r:id="rId21"/>
    <p:sldId id="306" r:id="rId22"/>
    <p:sldId id="280" r:id="rId23"/>
    <p:sldId id="320" r:id="rId24"/>
    <p:sldId id="314" r:id="rId25"/>
    <p:sldId id="316" r:id="rId26"/>
    <p:sldId id="321" r:id="rId27"/>
    <p:sldId id="319" r:id="rId28"/>
    <p:sldId id="317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839FA0-7F04-4774-A0FC-3CD35765E9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E43DD2-6177-4AFE-BA50-6140DE2BC4E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672B5B0B-398D-4936-BB3B-A3F5E9AE6D99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2E8986B-0C0A-45F6-9F21-FC6D759F39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9C747D4-8D3A-4D5B-ABAB-5CE3BC0C8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78F96C-197C-4FCE-9065-D9CE6C7403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F1BD6-053A-4A40-B0AD-F9BA41AE6F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1E615F0-B870-4E3B-AC17-9F05AE9720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DEA4DA44-D581-4E89-9811-8CD0EF1C07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01831B61-F9C9-4B48-B196-D70602DDA3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F30ED6EA-D513-407A-95C6-0224CD0106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EDA542-8B73-4B36-B3F5-BD066F4E9E20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>
            <a:extLst>
              <a:ext uri="{FF2B5EF4-FFF2-40B4-BE49-F238E27FC236}">
                <a16:creationId xmlns:a16="http://schemas.microsoft.com/office/drawing/2014/main" id="{4793D226-A0FF-4BA2-9313-90C4CDDBF912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>
              <a:extLst>
                <a:ext uri="{FF2B5EF4-FFF2-40B4-BE49-F238E27FC236}">
                  <a16:creationId xmlns:a16="http://schemas.microsoft.com/office/drawing/2014/main" id="{221A06B8-F5C3-453D-92D1-FAF747B6CB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>
                <a:extLst>
                  <a:ext uri="{FF2B5EF4-FFF2-40B4-BE49-F238E27FC236}">
                    <a16:creationId xmlns:a16="http://schemas.microsoft.com/office/drawing/2014/main" id="{503EF54F-2351-453B-BCD7-477142A10C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7F34308A-8C0C-42B0-925F-F27C85EEC1E1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1" name="Rectangle 2">
                  <a:extLst>
                    <a:ext uri="{FF2B5EF4-FFF2-40B4-BE49-F238E27FC236}">
                      <a16:creationId xmlns:a16="http://schemas.microsoft.com/office/drawing/2014/main" id="{F509886B-C122-47E5-AD76-48C75D6ECFF7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2" name="Rectangle 3">
                  <a:extLst>
                    <a:ext uri="{FF2B5EF4-FFF2-40B4-BE49-F238E27FC236}">
                      <a16:creationId xmlns:a16="http://schemas.microsoft.com/office/drawing/2014/main" id="{48BB76DC-F5FD-4C49-A5B8-BE34E15A7B56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>
                <a:extLst>
                  <a:ext uri="{FF2B5EF4-FFF2-40B4-BE49-F238E27FC236}">
                    <a16:creationId xmlns:a16="http://schemas.microsoft.com/office/drawing/2014/main" id="{E6D7F02A-048D-48AA-870E-728C5D330C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036FE1DB-50B0-4CFE-BFC3-5C8DA11DA4EE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AED07676-FD8A-4ECA-A50A-CE2D073BD6D6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E85200A8-8E6E-471A-BA49-29BF5E886090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>
                <a:extLst>
                  <a:ext uri="{FF2B5EF4-FFF2-40B4-BE49-F238E27FC236}">
                    <a16:creationId xmlns:a16="http://schemas.microsoft.com/office/drawing/2014/main" id="{5972B5A8-81A1-40C2-9ABA-B0A61469EB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8F254345-3114-4C9E-BB45-9049F393BD57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24C8801C-FDDF-4BE4-9B1C-78B96F220482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CC680AED-93DD-41A2-BD7E-9D1D71A30561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73D79D9-E541-4D09-A82F-0C980899B45C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134CB71-7B26-428B-BBA3-F533994BC878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F54CE9E-2938-432C-9D5A-A54A22091686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id="{7AE9A3F3-2A16-4F52-AD63-F085E8283F7E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16AA98A2-2B75-4E90-8CDC-64AB24A9E15D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Freeform 64">
              <a:extLst>
                <a:ext uri="{FF2B5EF4-FFF2-40B4-BE49-F238E27FC236}">
                  <a16:creationId xmlns:a16="http://schemas.microsoft.com/office/drawing/2014/main" id="{8D309376-42F4-45C2-AF92-AB77E1955533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Freeform 66">
              <a:extLst>
                <a:ext uri="{FF2B5EF4-FFF2-40B4-BE49-F238E27FC236}">
                  <a16:creationId xmlns:a16="http://schemas.microsoft.com/office/drawing/2014/main" id="{AC6DB212-D876-4648-91E1-4C93D493636B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Freeform 67">
              <a:extLst>
                <a:ext uri="{FF2B5EF4-FFF2-40B4-BE49-F238E27FC236}">
                  <a16:creationId xmlns:a16="http://schemas.microsoft.com/office/drawing/2014/main" id="{626DD088-04FA-4487-AAE5-A972881CEB9E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915A9B05-AE68-43AA-8DBD-BE119DE8BCCF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666233AB-2EC0-4CDC-BFFA-6DD217A63725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845B00F0-9258-4C06-A26D-E0D7BB9FD49A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B114DB09-A65E-425E-BECB-AE976E860198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675A863B-4E0C-4FE9-A941-1AABF2FEFB55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Freeform 75">
              <a:extLst>
                <a:ext uri="{FF2B5EF4-FFF2-40B4-BE49-F238E27FC236}">
                  <a16:creationId xmlns:a16="http://schemas.microsoft.com/office/drawing/2014/main" id="{5DB89068-80BF-49E7-B441-206EBE763CDD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FB5D41A9-8BF0-4327-94D9-F4A3DE10B879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9C498978-3530-4444-B9AB-33705FFC9F33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829C64B5-5653-4455-A3DC-D606F20AACE7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954584D4-37DB-47C2-B472-52688F542309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DA336E90-7804-4801-8C34-B3C24DF68B7C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FB7B7B14-92BF-42A8-AD3A-87EBE20801C4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AAE57F02-FAE7-4C67-9FB8-C5CDB66DEB65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B3C9A45E-E02B-4E44-BFFA-D6B8B8BEA139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467E5B70-E08E-47D1-BF28-5E0ECA11C1F1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Freeform 85">
              <a:extLst>
                <a:ext uri="{FF2B5EF4-FFF2-40B4-BE49-F238E27FC236}">
                  <a16:creationId xmlns:a16="http://schemas.microsoft.com/office/drawing/2014/main" id="{9BB215DA-A65A-475D-9C7F-7FBE84EBD355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7" name="Freeform 86">
              <a:extLst>
                <a:ext uri="{FF2B5EF4-FFF2-40B4-BE49-F238E27FC236}">
                  <a16:creationId xmlns:a16="http://schemas.microsoft.com/office/drawing/2014/main" id="{ADCD2840-C57D-47D2-9D39-8527BFA541D9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0098C0A4-0F1C-447B-B898-73B835D61BC7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41007A7-5DC7-4225-84AC-A1C841ABE06D}"/>
              </a:ext>
            </a:extLst>
          </p:cNvPr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F3F4F1C-E1F1-44BA-8971-C44157439F52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39BED86-E3EC-4C4E-9A1A-5980816C53F0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7" name="Date Placeholder 3">
            <a:extLst>
              <a:ext uri="{FF2B5EF4-FFF2-40B4-BE49-F238E27FC236}">
                <a16:creationId xmlns:a16="http://schemas.microsoft.com/office/drawing/2014/main" id="{AB0B125C-08C5-4A93-8454-F441C3A70C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FA4630E1-1713-4A86-BC4A-123F93941816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171C15DD-F79F-46A5-8D93-745817E07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>
            <a:extLst>
              <a:ext uri="{FF2B5EF4-FFF2-40B4-BE49-F238E27FC236}">
                <a16:creationId xmlns:a16="http://schemas.microsoft.com/office/drawing/2014/main" id="{AA9E1EDC-502E-4E16-A667-787674697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03E66EF-5E27-429D-BA3A-8A9EBA620D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59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1E239-1403-4033-938E-3DD71C30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495FE-89C5-4DEF-8920-6F6F4535D6A0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89417-FC55-4DD3-A2DB-062DF7F94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8CC6C-C333-45F2-9ED2-D603D893A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EC6F1-FEE2-4C84-A700-4AD63246F1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86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2C707-818D-4AB9-95E5-F26354525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936DC-9D78-436F-ADC0-EC4AC3C7121E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C6148-9151-4B9F-B73E-727FA1DC7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BA9E6-B533-4A66-A559-770B2C231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92036-8798-4420-AC12-AE22BFBA3D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395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3A499-1B9E-48EC-BBD4-60C288CFCF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62C242-5679-4E07-8BD7-6CB12BC07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AF01B-71CA-4689-89C3-5C523F574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794DA-0DC8-45D2-A3FB-147A8CA9AF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879825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2D72A-0FC5-4F34-BF50-D0776E39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D42B4-4375-492C-BDDA-BDBA64D686F2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6A061-89DA-4320-9553-7F2B3EBF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D0C53-05DF-479F-8169-096951E9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5DD54-2D3E-4A00-8D42-69C7A668FE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65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CC685-042D-41E5-9768-2B069E5D5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96446-5515-4FF6-B475-4BB3D1713899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6D0FD-95FA-46FB-AB83-BB16AC80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B1527-1F2B-4357-8B6B-2533EED3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1E5AB-91B9-4E8A-951A-44FFAA7BF9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34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4117E8-FB5A-414E-87C9-D2168E1B990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38152-CC99-4AB4-88C2-26C88FF691F1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D9F5DC-5DBD-4D1C-8977-3B7FC7A9EB8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347BA7-8CAF-4FB8-8AF2-842C74F334F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DC27D-0AC2-4D23-9524-F7A7EA9A72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103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410DA45-5FAD-4F58-B8D5-6CFB4BF32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A7C1E-2BDE-4566-97EA-0A9003B193BC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BD20F3-1F4E-41B7-8F70-52F4CA407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AB57364-471B-4879-B689-59FD33875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A64EC-6418-49AA-BBAF-88C7946AA7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61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CBCB2BD-F224-4596-9C23-EB893CF1B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089DF-D6DA-4726-8228-27F31C760906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B4C7B96-6814-4F60-AD30-251350A0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2F67100-9EBC-488E-BF61-95EBDDEA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9ADF7-F36E-41D8-9667-3B79DB2D36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48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FAA4330-FFC2-44D2-B960-8695BA5C9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1A19D-83C5-41B7-AD6A-CE5502D74976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42694D2-7DA5-47CC-9394-F454B277A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B43D908-0CA1-4D61-B6B3-A8A34AE8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C4F4-62A2-4D99-BCAD-2BB352CCE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41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>
            <a:extLst>
              <a:ext uri="{FF2B5EF4-FFF2-40B4-BE49-F238E27FC236}">
                <a16:creationId xmlns:a16="http://schemas.microsoft.com/office/drawing/2014/main" id="{EAABDCB1-4A24-4D95-B6DC-28C5BAC10ED6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>
              <a:extLst>
                <a:ext uri="{FF2B5EF4-FFF2-40B4-BE49-F238E27FC236}">
                  <a16:creationId xmlns:a16="http://schemas.microsoft.com/office/drawing/2014/main" id="{A324CECF-4CE6-42D8-ACB1-CF968CC524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>
                <a:extLst>
                  <a:ext uri="{FF2B5EF4-FFF2-40B4-BE49-F238E27FC236}">
                    <a16:creationId xmlns:a16="http://schemas.microsoft.com/office/drawing/2014/main" id="{57C56DC0-70E3-42D7-B7F3-38216B6AB2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062C976D-1EBA-4C2A-95BB-0D6A8C2489EF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2" name="Rectangle 2">
                  <a:extLst>
                    <a:ext uri="{FF2B5EF4-FFF2-40B4-BE49-F238E27FC236}">
                      <a16:creationId xmlns:a16="http://schemas.microsoft.com/office/drawing/2014/main" id="{28062473-3894-4CC1-B132-3A4B935767C8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DC96E70F-0E4A-48AC-BE3F-B87433FDDCFC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>
                <a:extLst>
                  <a:ext uri="{FF2B5EF4-FFF2-40B4-BE49-F238E27FC236}">
                    <a16:creationId xmlns:a16="http://schemas.microsoft.com/office/drawing/2014/main" id="{D490966E-2455-4821-908E-F87A476CDA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E23EB09-D4BE-40F1-B1F1-C3C45D806A80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CFA61508-1237-44FF-A90C-07B4433821FF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0977894-D3A1-4B92-810D-1EBF7743CEF5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>
                <a:extLst>
                  <a:ext uri="{FF2B5EF4-FFF2-40B4-BE49-F238E27FC236}">
                    <a16:creationId xmlns:a16="http://schemas.microsoft.com/office/drawing/2014/main" id="{598D6F8D-ED9A-4D90-A633-81F6F3702F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32B0E775-FC46-4C70-82A3-8BFB0F5361BD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1B989BA-1829-4009-A55D-ACCDB635119C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68360C9-A0A8-4B96-B25E-C53D46CCBFB7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7BB594B-7D7F-4010-AC02-963BCC54147F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B4242E9-15F0-4279-BE0E-AF09FF089F2D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9620A73-D363-4433-B4E0-D19C07D8F2CF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021B2930-BBB5-4E19-868C-76ACFF928B0F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BC806EA-0079-4D84-9F0E-021289773911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E084C25-D2A5-4E6E-9155-6232E3A28779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5DD23A08-77CB-443F-A228-ACCB10B4BE24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1E13191A-331A-4DB8-AD82-BD4944421055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CAF257C1-24ED-4337-9A08-CAE59DC3955E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E618D14C-91D3-4D3B-8CB5-165F9097494E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8E76E19A-CDFF-465D-9041-EB916BCC158E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2EF36674-FA8E-4D4C-AAB8-BD4C1D51222B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2E46AD13-9A50-4989-8D21-B496040E07A9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Freeform 75">
              <a:extLst>
                <a:ext uri="{FF2B5EF4-FFF2-40B4-BE49-F238E27FC236}">
                  <a16:creationId xmlns:a16="http://schemas.microsoft.com/office/drawing/2014/main" id="{253461E8-B4B6-47EF-8B0E-B484DABFB6D1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C7968775-2981-42F5-8D3D-E0329EC61304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E4CB04F0-2246-4073-B092-E480910676A5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F2CA4407-D02B-49F8-81E8-19DB3F25C4D3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C20694B3-85F0-4BFF-8EB9-783E50116B0A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634EA494-8722-428A-A26F-3B48F969B5BA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D51000DA-2101-4BCF-A145-FE10537BE80E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B31FDAE1-5C02-4B73-93DC-50B737F13E58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23967269-6383-425E-A5DF-FD6A18633E4F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DBA07084-C77B-426E-8FFB-55E19B41A82E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7" name="Freeform 85">
              <a:extLst>
                <a:ext uri="{FF2B5EF4-FFF2-40B4-BE49-F238E27FC236}">
                  <a16:creationId xmlns:a16="http://schemas.microsoft.com/office/drawing/2014/main" id="{ADF3F747-8559-40B6-A360-2A3A5E05F343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" name="Freeform 86">
              <a:extLst>
                <a:ext uri="{FF2B5EF4-FFF2-40B4-BE49-F238E27FC236}">
                  <a16:creationId xmlns:a16="http://schemas.microsoft.com/office/drawing/2014/main" id="{EBF1E2E0-A4AD-48B4-9434-6AA1974254E6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5AB573A6-C9A8-4D54-8161-B8AE786B080B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DB63CA3-DF4A-45B6-B1C6-7DDC18D74F5B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3706E93-18C4-43B7-A28B-48649D6AB386}"/>
              </a:ext>
            </a:extLst>
          </p:cNvPr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2C97289-3F62-4478-BCF4-8F82CDF5129C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>
            <a:extLst>
              <a:ext uri="{FF2B5EF4-FFF2-40B4-BE49-F238E27FC236}">
                <a16:creationId xmlns:a16="http://schemas.microsoft.com/office/drawing/2014/main" id="{39F497D7-E78E-4C20-B446-9A07BA8F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F77AE-C68A-4C48-829D-0E01CA9082CC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49" name="Slide Number Placeholder 6">
            <a:extLst>
              <a:ext uri="{FF2B5EF4-FFF2-40B4-BE49-F238E27FC236}">
                <a16:creationId xmlns:a16="http://schemas.microsoft.com/office/drawing/2014/main" id="{9D5780DF-DA1E-409C-9970-156835EA6C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F812-45F8-427A-BC58-3F459A6E66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0" name="Footer Placeholder 5">
            <a:extLst>
              <a:ext uri="{FF2B5EF4-FFF2-40B4-BE49-F238E27FC236}">
                <a16:creationId xmlns:a16="http://schemas.microsoft.com/office/drawing/2014/main" id="{F03A74B8-E0DD-4B62-8052-49842CFA1A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7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>
            <a:extLst>
              <a:ext uri="{FF2B5EF4-FFF2-40B4-BE49-F238E27FC236}">
                <a16:creationId xmlns:a16="http://schemas.microsoft.com/office/drawing/2014/main" id="{BB037DA1-8706-4250-B2B6-EF96A1E0BECC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>
              <a:extLst>
                <a:ext uri="{FF2B5EF4-FFF2-40B4-BE49-F238E27FC236}">
                  <a16:creationId xmlns:a16="http://schemas.microsoft.com/office/drawing/2014/main" id="{48E12E25-F641-4B82-98E3-99B8602CA8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>
                <a:extLst>
                  <a:ext uri="{FF2B5EF4-FFF2-40B4-BE49-F238E27FC236}">
                    <a16:creationId xmlns:a16="http://schemas.microsoft.com/office/drawing/2014/main" id="{E40A9BDA-0470-4BCD-B07A-B8AEC59AC5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1F1AA31A-0FCB-4FCD-806F-B2D4772A1264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2" name="Rectangle 2">
                  <a:extLst>
                    <a:ext uri="{FF2B5EF4-FFF2-40B4-BE49-F238E27FC236}">
                      <a16:creationId xmlns:a16="http://schemas.microsoft.com/office/drawing/2014/main" id="{C74BE4EA-74A7-4DCB-9189-4A57AF7901D6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255DB523-55D7-42D4-BD04-7E214B36D075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>
                <a:extLst>
                  <a:ext uri="{FF2B5EF4-FFF2-40B4-BE49-F238E27FC236}">
                    <a16:creationId xmlns:a16="http://schemas.microsoft.com/office/drawing/2014/main" id="{5B9F6A15-39AA-494A-8430-BBEE4FC34E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D1A48A5-CF3D-468F-945B-53BD19624552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08C45399-AF6F-4A25-A574-F7F496A811F5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43037F9-3AA3-4B47-B652-6B6E8B25EC03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>
                <a:extLst>
                  <a:ext uri="{FF2B5EF4-FFF2-40B4-BE49-F238E27FC236}">
                    <a16:creationId xmlns:a16="http://schemas.microsoft.com/office/drawing/2014/main" id="{836C1206-4835-4BA4-8EDE-6DD9A66B21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00602617-8C30-4906-AE36-0CCB63957774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A5A153D-C05D-4031-A9C2-D95EA8AC82FD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5E1A619-8104-4C96-BA9D-A35B5DE711BD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3E0EFE1-928E-43CF-A49A-1B3A83ABF82B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E5C9836-F780-487C-9868-5B919D9D30D1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265FB3C-A2F4-47F5-8C6F-048F7436964F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DD89BD64-A7C5-4E24-A387-BE29174BEA19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34568952-188C-4943-8CF3-725896ADA33C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F3CA31A7-44C1-4152-B63A-6DE59EB2C0BB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9D5CF48E-B748-4952-A666-4239F856D258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5B2B91F3-ECEF-4E29-93F7-C28F722BDF8B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9ECF2E21-6B79-4622-AA97-84A221666280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D2A10E60-3472-48CB-940A-ABA03DA5FEFC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EE7C47BB-22B6-4F26-8972-8A1E05B84D04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10384429-7BF8-4719-A02D-ADB6CB700B9C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B4F437DB-BDF8-47D1-BEC5-AFD6BC08F955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Freeform 75">
              <a:extLst>
                <a:ext uri="{FF2B5EF4-FFF2-40B4-BE49-F238E27FC236}">
                  <a16:creationId xmlns:a16="http://schemas.microsoft.com/office/drawing/2014/main" id="{554171AE-7F9D-4FF2-8466-94152A84EAA5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65A9D48F-6016-4D5E-AF1C-A80F66AE9729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0B2C522A-E390-43CF-AFAC-8675DCCE97A4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2A3B7ABF-30A1-4591-8F20-9E01787978E1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79164AC8-2D8B-4E46-85B9-A326A96BE0EC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17AEDC33-26F1-4594-9532-7028B4141FC5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F0572076-46BF-4329-B960-822ED31F22F4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57FE5895-6EDD-4ECA-93A7-73A38AC17742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CFEEC873-2A2E-41F8-AF07-DF9EAAAAC2E7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BC0C7AB1-674F-47B6-A55E-FDEDEEBC0D7B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7" name="Freeform 85">
              <a:extLst>
                <a:ext uri="{FF2B5EF4-FFF2-40B4-BE49-F238E27FC236}">
                  <a16:creationId xmlns:a16="http://schemas.microsoft.com/office/drawing/2014/main" id="{18C646A5-339F-4AEE-81F5-46F9F4F1FB8E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" name="Freeform 86">
              <a:extLst>
                <a:ext uri="{FF2B5EF4-FFF2-40B4-BE49-F238E27FC236}">
                  <a16:creationId xmlns:a16="http://schemas.microsoft.com/office/drawing/2014/main" id="{9AD97A71-983E-4938-A69E-CF7ABC57038F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F4EF72DE-F828-473D-8B0F-0064DC7B3B48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4B5356D-A4A1-49D0-964C-BB63C4B99E10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3E4C93A-F1EE-4C2B-B96E-CEA45876ED71}"/>
              </a:ext>
            </a:extLst>
          </p:cNvPr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8DC8218-69F6-4715-AACD-77C54CEEB01B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>
            <a:extLst>
              <a:ext uri="{FF2B5EF4-FFF2-40B4-BE49-F238E27FC236}">
                <a16:creationId xmlns:a16="http://schemas.microsoft.com/office/drawing/2014/main" id="{8FD8C349-C73A-4415-9C0F-C11BF9797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23D54-FDD6-498C-9949-E4A62C02E665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49" name="Footer Placeholder 5">
            <a:extLst>
              <a:ext uri="{FF2B5EF4-FFF2-40B4-BE49-F238E27FC236}">
                <a16:creationId xmlns:a16="http://schemas.microsoft.com/office/drawing/2014/main" id="{D2BE749D-BE19-4EAE-B677-EF65D8E73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>
            <a:extLst>
              <a:ext uri="{FF2B5EF4-FFF2-40B4-BE49-F238E27FC236}">
                <a16:creationId xmlns:a16="http://schemas.microsoft.com/office/drawing/2014/main" id="{E0BE89A9-89F9-41C3-9553-9B89BC61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3BA04-6FF2-4059-9A27-D1D2AB254D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22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>
            <a:extLst>
              <a:ext uri="{FF2B5EF4-FFF2-40B4-BE49-F238E27FC236}">
                <a16:creationId xmlns:a16="http://schemas.microsoft.com/office/drawing/2014/main" id="{218745C6-28B8-40DF-8C89-4E0E2670DC8B}"/>
              </a:ext>
            </a:extLst>
          </p:cNvPr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>
              <a:extLst>
                <a:ext uri="{FF2B5EF4-FFF2-40B4-BE49-F238E27FC236}">
                  <a16:creationId xmlns:a16="http://schemas.microsoft.com/office/drawing/2014/main" id="{B3F0949B-182B-4007-8D19-E2C937DEBD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>
                <a:extLst>
                  <a:ext uri="{FF2B5EF4-FFF2-40B4-BE49-F238E27FC236}">
                    <a16:creationId xmlns:a16="http://schemas.microsoft.com/office/drawing/2014/main" id="{98837900-7BEE-4880-A4ED-FA88CD58A6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BACB0FAC-EC32-4BE1-B1BE-DF3111509927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4" name="Rectangle 2">
                  <a:extLst>
                    <a:ext uri="{FF2B5EF4-FFF2-40B4-BE49-F238E27FC236}">
                      <a16:creationId xmlns:a16="http://schemas.microsoft.com/office/drawing/2014/main" id="{E6EE27D1-0876-4EF7-9DC4-9AE4069ADECF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5" name="Rectangle 3">
                  <a:extLst>
                    <a:ext uri="{FF2B5EF4-FFF2-40B4-BE49-F238E27FC236}">
                      <a16:creationId xmlns:a16="http://schemas.microsoft.com/office/drawing/2014/main" id="{92F4C506-6898-41C8-A97E-9549E50ED305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>
                <a:extLst>
                  <a:ext uri="{FF2B5EF4-FFF2-40B4-BE49-F238E27FC236}">
                    <a16:creationId xmlns:a16="http://schemas.microsoft.com/office/drawing/2014/main" id="{02010532-7DAC-4027-A16A-2C8E64E580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CE2D099A-CFBF-4401-B90B-3A4D8EED0C2E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FDEDB5A5-C103-497B-9E11-0D89D3F92123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EB78E6E3-1E0A-41CA-B37F-BD5DE5FC2589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>
                <a:extLst>
                  <a:ext uri="{FF2B5EF4-FFF2-40B4-BE49-F238E27FC236}">
                    <a16:creationId xmlns:a16="http://schemas.microsoft.com/office/drawing/2014/main" id="{4A619070-E139-4BD5-89AD-9CA4D66299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405FFDDE-1460-4DBC-AE8E-3601A5646F9C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F5C0BCDC-311D-4F64-8001-E1A1FD6BC441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045782E7-3398-4B2B-A534-7528A84026A3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AC20C4B-04A7-4A9B-A7E8-80235EA0E89B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4667C557-312C-4E55-99AF-85D26BB236A5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2A03906C-18CB-4829-B834-F33BD502B5BC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602E329-1324-4255-8F98-990BA2370994}"/>
                </a:ext>
              </a:extLst>
            </p:cNvPr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338C9FFC-9BEE-439C-9DC2-CD3E98B5AD54}"/>
                </a:ext>
              </a:extLst>
            </p:cNvPr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DE68C94F-EBE4-4017-811F-1FB5DF9B3713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66D4D038-9078-4365-8CE0-A437EAF15D48}"/>
                </a:ext>
              </a:extLst>
            </p:cNvPr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48D8A44C-D8E6-4AFC-8867-05B8E805D5C3}"/>
                </a:ext>
              </a:extLst>
            </p:cNvPr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E13D0FBD-C4B5-4F60-9B4D-382E6BD39862}"/>
                </a:ext>
              </a:extLst>
            </p:cNvPr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46205B0C-DF6F-4AEA-8EFB-CF41BF7D04C5}"/>
                </a:ext>
              </a:extLst>
            </p:cNvPr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FC7E669E-7094-4E96-91C9-904E2FCB8267}"/>
                </a:ext>
              </a:extLst>
            </p:cNvPr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4EB05F47-F9E3-412E-B25B-366A0F580875}"/>
                </a:ext>
              </a:extLst>
            </p:cNvPr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0FF57754-1985-4DF0-AE7C-DC33430F7EF5}"/>
                </a:ext>
              </a:extLst>
            </p:cNvPr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5020ABB2-550C-41D1-AB4B-C19B0EE00E29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47CC7A4A-4004-4EAD-9A73-17EC35ADFAC9}"/>
                </a:ext>
              </a:extLst>
            </p:cNvPr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8BE05B45-441B-43A5-81B5-252F19B45C64}"/>
                </a:ext>
              </a:extLst>
            </p:cNvPr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id="{C77BB062-E81A-47E8-A1A0-C0CDC3CB9235}"/>
                </a:ext>
              </a:extLst>
            </p:cNvPr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9" name="Hexagon 58">
              <a:extLst>
                <a:ext uri="{FF2B5EF4-FFF2-40B4-BE49-F238E27FC236}">
                  <a16:creationId xmlns:a16="http://schemas.microsoft.com/office/drawing/2014/main" id="{C3CE5167-B8F7-4940-A934-3B708F12D40A}"/>
                </a:ext>
              </a:extLst>
            </p:cNvPr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CE88579A-D66D-4231-B784-7005B81BD7D2}"/>
                </a:ext>
              </a:extLst>
            </p:cNvPr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53708B5A-9487-44F6-B29D-D6631369AC57}"/>
                </a:ext>
              </a:extLst>
            </p:cNvPr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6" name="Hexagon 95">
              <a:extLst>
                <a:ext uri="{FF2B5EF4-FFF2-40B4-BE49-F238E27FC236}">
                  <a16:creationId xmlns:a16="http://schemas.microsoft.com/office/drawing/2014/main" id="{C31FE060-7B0D-499B-8E42-53D64B3C6EB8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7" name="Hexagon 96">
              <a:extLst>
                <a:ext uri="{FF2B5EF4-FFF2-40B4-BE49-F238E27FC236}">
                  <a16:creationId xmlns:a16="http://schemas.microsoft.com/office/drawing/2014/main" id="{1C99FE7F-13AB-47E8-9173-97A261742B7A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8" name="Hexagon 97">
              <a:extLst>
                <a:ext uri="{FF2B5EF4-FFF2-40B4-BE49-F238E27FC236}">
                  <a16:creationId xmlns:a16="http://schemas.microsoft.com/office/drawing/2014/main" id="{4F9DB8D2-8B17-421A-AF58-005C3E1F560B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02A9275E-3EAF-40B4-8D13-60D52E03F172}"/>
                </a:ext>
              </a:extLst>
            </p:cNvPr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56E64CB-B0B9-4887-9983-27DD5E3238F7}"/>
                </a:ext>
              </a:extLst>
            </p:cNvPr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FE77A92D-6938-4AA2-B8CC-C85F1B73317B}"/>
              </a:ext>
            </a:extLst>
          </p:cNvPr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FBE9BF3-9284-41EF-A73C-2AFD56E1641C}"/>
              </a:ext>
            </a:extLst>
          </p:cNvPr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B77B96-1C74-4814-A2E0-EABA6A13E356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30" name="Title Placeholder 1">
            <a:extLst>
              <a:ext uri="{FF2B5EF4-FFF2-40B4-BE49-F238E27FC236}">
                <a16:creationId xmlns:a16="http://schemas.microsoft.com/office/drawing/2014/main" id="{33C719A1-368B-4786-AE79-F3AF060A23D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Placeholder 2">
            <a:extLst>
              <a:ext uri="{FF2B5EF4-FFF2-40B4-BE49-F238E27FC236}">
                <a16:creationId xmlns:a16="http://schemas.microsoft.com/office/drawing/2014/main" id="{0129E551-A44C-4EE9-80D7-05AB1D4F11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C7E9D-FD0E-4899-8BFF-D84291E155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rgbClr val="FEFEFE"/>
                </a:solidFill>
                <a:cs typeface="Arial" charset="0"/>
              </a:defRPr>
            </a:lvl1pPr>
          </a:lstStyle>
          <a:p>
            <a:pPr>
              <a:defRPr/>
            </a:pPr>
            <a:fld id="{429E800F-5D72-4084-B9D9-03F6B6DE9DE0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23C2F-A228-4DF1-81B7-F81B5C422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accent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E5EC1-95A9-4359-8E2F-425EAD6BE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07B06152-7BAA-4EDF-A0F9-89ED7A91C1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12" r:id="rId8"/>
    <p:sldLayoutId id="2147483813" r:id="rId9"/>
    <p:sldLayoutId id="2147483809" r:id="rId10"/>
    <p:sldLayoutId id="2147483810" r:id="rId11"/>
    <p:sldLayoutId id="214748381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99562A40-3BAB-4FEC-B32C-2739EA2A0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3925" y="2708275"/>
            <a:ext cx="3313113" cy="1701800"/>
          </a:xfrm>
        </p:spPr>
        <p:txBody>
          <a:bodyPr/>
          <a:lstStyle/>
          <a:p>
            <a:pPr eaLnBrk="1" hangingPunct="1"/>
            <a:r>
              <a:rPr lang="en-US" altLang="en-US"/>
              <a:t>Brain and Behavior</a:t>
            </a:r>
          </a:p>
        </p:txBody>
      </p:sp>
      <p:sp>
        <p:nvSpPr>
          <p:cNvPr id="7171" name="Subtitle 1">
            <a:extLst>
              <a:ext uri="{FF2B5EF4-FFF2-40B4-BE49-F238E27FC236}">
                <a16:creationId xmlns:a16="http://schemas.microsoft.com/office/drawing/2014/main" id="{CBA0DB58-96C5-4E2C-9DDB-57E99B11E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3925" y="4421188"/>
            <a:ext cx="3309938" cy="1260475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example">
            <a:extLst>
              <a:ext uri="{FF2B5EF4-FFF2-40B4-BE49-F238E27FC236}">
                <a16:creationId xmlns:a16="http://schemas.microsoft.com/office/drawing/2014/main" id="{8407FDCE-8C5C-4AC6-9044-1B1BA118A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43100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>
            <a:extLst>
              <a:ext uri="{FF2B5EF4-FFF2-40B4-BE49-F238E27FC236}">
                <a16:creationId xmlns:a16="http://schemas.microsoft.com/office/drawing/2014/main" id="{0B027AF4-0EA7-4FCA-833C-DE4C06974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688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Hind Brain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>
            <a:extLst>
              <a:ext uri="{FF2B5EF4-FFF2-40B4-BE49-F238E27FC236}">
                <a16:creationId xmlns:a16="http://schemas.microsoft.com/office/drawing/2014/main" id="{6080FD7A-474F-451E-A757-67A814075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7350"/>
            <a:ext cx="6934200" cy="608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Rectangle 7">
            <a:extLst>
              <a:ext uri="{FF2B5EF4-FFF2-40B4-BE49-F238E27FC236}">
                <a16:creationId xmlns:a16="http://schemas.microsoft.com/office/drawing/2014/main" id="{921EC481-D879-40A9-88DE-8C9EDA927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1000"/>
            <a:ext cx="1066800" cy="474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412" name="Rectangle 8">
            <a:extLst>
              <a:ext uri="{FF2B5EF4-FFF2-40B4-BE49-F238E27FC236}">
                <a16:creationId xmlns:a16="http://schemas.microsoft.com/office/drawing/2014/main" id="{7CD3C785-AB79-47C6-B040-31BDB6166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495800"/>
            <a:ext cx="685800" cy="1973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413" name="Rectangle 9">
            <a:extLst>
              <a:ext uri="{FF2B5EF4-FFF2-40B4-BE49-F238E27FC236}">
                <a16:creationId xmlns:a16="http://schemas.microsoft.com/office/drawing/2014/main" id="{5A5EB9EA-F19B-46B0-8186-040622C00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14400"/>
            <a:ext cx="9144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0" name="Rectangle 8">
            <a:extLst>
              <a:ext uri="{FF2B5EF4-FFF2-40B4-BE49-F238E27FC236}">
                <a16:creationId xmlns:a16="http://schemas.microsoft.com/office/drawing/2014/main" id="{E0483A35-4EB3-44E2-9DB9-FC5FFF0B6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276600"/>
            <a:ext cx="4191000" cy="2819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AB29ACA-627B-4D64-967F-EB9F46F52A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4975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/>
              <a:t>Cerebrum 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272D5E70-16E3-4893-9671-6EFB00D8CE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altLang="en-US" sz="2200"/>
              <a:t>Cerebral hemispheres - the two sections of the cortex on the left and right sides of the brain.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altLang="en-US" sz="2200"/>
              <a:t>Cerebral Cortex – Handles processing of sensory information, thinking, learning, conscious movement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altLang="en-US" sz="2200"/>
              <a:t>Corpus callosum - thick band of neurons that connects the right and left cerebral hemispheres.</a:t>
            </a:r>
          </a:p>
        </p:txBody>
      </p:sp>
      <p:pic>
        <p:nvPicPr>
          <p:cNvPr id="69639" name="Picture 7" descr="Figure 5.2">
            <a:extLst>
              <a:ext uri="{FF2B5EF4-FFF2-40B4-BE49-F238E27FC236}">
                <a16:creationId xmlns:a16="http://schemas.microsoft.com/office/drawing/2014/main" id="{EAB8AA1C-E5CD-4D5E-875A-1B53D8E41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57600"/>
            <a:ext cx="2209800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10" descr="figure">
            <a:extLst>
              <a:ext uri="{FF2B5EF4-FFF2-40B4-BE49-F238E27FC236}">
                <a16:creationId xmlns:a16="http://schemas.microsoft.com/office/drawing/2014/main" id="{DA988E3E-2C99-47EA-A8A4-CF1414159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6600"/>
            <a:ext cx="396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figure 4.8">
            <a:extLst>
              <a:ext uri="{FF2B5EF4-FFF2-40B4-BE49-F238E27FC236}">
                <a16:creationId xmlns:a16="http://schemas.microsoft.com/office/drawing/2014/main" id="{4883AC10-CCBB-429E-8B8E-B9F1394E3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88988"/>
            <a:ext cx="6629400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6">
            <a:extLst>
              <a:ext uri="{FF2B5EF4-FFF2-40B4-BE49-F238E27FC236}">
                <a16:creationId xmlns:a16="http://schemas.microsoft.com/office/drawing/2014/main" id="{870CB750-6E86-4D82-B91C-B9BAA81CB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95313"/>
            <a:ext cx="800100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</a:rPr>
              <a:t>Human cortex compared to various animal species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2" name="Picture 4">
            <a:extLst>
              <a:ext uri="{FF2B5EF4-FFF2-40B4-BE49-F238E27FC236}">
                <a16:creationId xmlns:a16="http://schemas.microsoft.com/office/drawing/2014/main" id="{5192320C-915A-486B-8B0A-00BB3ACF7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3150" y="1143000"/>
            <a:ext cx="6629400" cy="4564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0483" name="Rectangle 5">
            <a:extLst>
              <a:ext uri="{FF2B5EF4-FFF2-40B4-BE49-F238E27FC236}">
                <a16:creationId xmlns:a16="http://schemas.microsoft.com/office/drawing/2014/main" id="{CDE8F712-B92A-4FCA-9654-2BE94D34E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3878263"/>
            <a:ext cx="11430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219421-6A4D-4DF4-B87B-4CC919389F11}"/>
              </a:ext>
            </a:extLst>
          </p:cNvPr>
          <p:cNvSpPr/>
          <p:nvPr/>
        </p:nvSpPr>
        <p:spPr>
          <a:xfrm>
            <a:off x="6324600" y="1905000"/>
            <a:ext cx="838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D3B5A8-D89F-4FFD-8198-53F09B88FAF0}"/>
              </a:ext>
            </a:extLst>
          </p:cNvPr>
          <p:cNvSpPr/>
          <p:nvPr/>
        </p:nvSpPr>
        <p:spPr>
          <a:xfrm>
            <a:off x="6248400" y="4038600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9583CB-5632-4CFA-9C08-1338B3A4C86B}"/>
              </a:ext>
            </a:extLst>
          </p:cNvPr>
          <p:cNvSpPr/>
          <p:nvPr/>
        </p:nvSpPr>
        <p:spPr>
          <a:xfrm>
            <a:off x="2286000" y="45720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3ACA41-BAA6-489F-92DB-98186BC28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0" y="571500"/>
            <a:ext cx="702468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Frontal Lobe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Figure 4.10">
            <a:extLst>
              <a:ext uri="{FF2B5EF4-FFF2-40B4-BE49-F238E27FC236}">
                <a16:creationId xmlns:a16="http://schemas.microsoft.com/office/drawing/2014/main" id="{443B7303-BFFA-40EB-A661-4B0AC2B65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8300"/>
            <a:ext cx="87630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98DCF2-9413-4E71-A1BC-5E09CF856B41}"/>
              </a:ext>
            </a:extLst>
          </p:cNvPr>
          <p:cNvSpPr/>
          <p:nvPr/>
        </p:nvSpPr>
        <p:spPr>
          <a:xfrm>
            <a:off x="6904038" y="715963"/>
            <a:ext cx="3443287" cy="49196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2E4462-D8F5-4065-A4E5-6C1FB33C3E08}"/>
              </a:ext>
            </a:extLst>
          </p:cNvPr>
          <p:cNvSpPr/>
          <p:nvPr/>
        </p:nvSpPr>
        <p:spPr>
          <a:xfrm>
            <a:off x="6218238" y="3654425"/>
            <a:ext cx="13716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5A41AE-F246-4CD1-8124-2572B211F3E3}"/>
              </a:ext>
            </a:extLst>
          </p:cNvPr>
          <p:cNvSpPr/>
          <p:nvPr/>
        </p:nvSpPr>
        <p:spPr>
          <a:xfrm>
            <a:off x="6538913" y="715963"/>
            <a:ext cx="304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D52A39-C9A7-4BCB-9CF8-E569962A3A06}"/>
              </a:ext>
            </a:extLst>
          </p:cNvPr>
          <p:cNvSpPr/>
          <p:nvPr/>
        </p:nvSpPr>
        <p:spPr>
          <a:xfrm>
            <a:off x="6843713" y="715963"/>
            <a:ext cx="1843087" cy="4919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1806CDF7-8253-4318-AED9-AA5547B17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Broca’s Area</a:t>
            </a:r>
          </a:p>
        </p:txBody>
      </p:sp>
      <p:pic>
        <p:nvPicPr>
          <p:cNvPr id="22531" name="Picture 7" descr="Figure 4.11">
            <a:extLst>
              <a:ext uri="{FF2B5EF4-FFF2-40B4-BE49-F238E27FC236}">
                <a16:creationId xmlns:a16="http://schemas.microsoft.com/office/drawing/2014/main" id="{B271F1A3-E89A-4873-B714-F618D7AD42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192213"/>
            <a:ext cx="5562600" cy="5124450"/>
          </a:xfr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081D25-757A-4653-B255-39B51679B33A}"/>
              </a:ext>
            </a:extLst>
          </p:cNvPr>
          <p:cNvSpPr/>
          <p:nvPr/>
        </p:nvSpPr>
        <p:spPr>
          <a:xfrm>
            <a:off x="5715000" y="1676400"/>
            <a:ext cx="1295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94A252-4DE2-43D6-B999-569847BF3007}"/>
              </a:ext>
            </a:extLst>
          </p:cNvPr>
          <p:cNvSpPr/>
          <p:nvPr/>
        </p:nvSpPr>
        <p:spPr>
          <a:xfrm>
            <a:off x="6362700" y="4800600"/>
            <a:ext cx="9525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42A8BA-BE3C-4F26-AE45-1FAEE9AC24C0}"/>
              </a:ext>
            </a:extLst>
          </p:cNvPr>
          <p:cNvSpPr/>
          <p:nvPr/>
        </p:nvSpPr>
        <p:spPr>
          <a:xfrm>
            <a:off x="3200400" y="5334000"/>
            <a:ext cx="1371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96191901-10CC-4FFF-B157-D66FDDC8C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688" cy="914400"/>
          </a:xfrm>
        </p:spPr>
        <p:txBody>
          <a:bodyPr/>
          <a:lstStyle/>
          <a:p>
            <a:pPr eaLnBrk="1" hangingPunct="1"/>
            <a:r>
              <a:rPr lang="en-US" altLang="en-US"/>
              <a:t>Frontal Association Area</a:t>
            </a:r>
          </a:p>
        </p:txBody>
      </p:sp>
      <p:pic>
        <p:nvPicPr>
          <p:cNvPr id="23555" name="Picture 7" descr="C:\My Documents\myfiles\intro\pg.bmp">
            <a:extLst>
              <a:ext uri="{FF2B5EF4-FFF2-40B4-BE49-F238E27FC236}">
                <a16:creationId xmlns:a16="http://schemas.microsoft.com/office/drawing/2014/main" id="{2D814E55-CF90-42C5-8770-5EAFDE4CC8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" y="1676400"/>
            <a:ext cx="3886200" cy="3886200"/>
          </a:xfrm>
          <a:noFill/>
        </p:spPr>
      </p:pic>
      <p:pic>
        <p:nvPicPr>
          <p:cNvPr id="23556" name="Picture 8" descr="C:\My Documents\myfiles\intro\pg3.bmp">
            <a:extLst>
              <a:ext uri="{FF2B5EF4-FFF2-40B4-BE49-F238E27FC236}">
                <a16:creationId xmlns:a16="http://schemas.microsoft.com/office/drawing/2014/main" id="{20CBD6C5-E20E-4BBD-9A2A-6E36EF647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295400"/>
            <a:ext cx="35242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>
            <a:extLst>
              <a:ext uri="{FF2B5EF4-FFF2-40B4-BE49-F238E27FC236}">
                <a16:creationId xmlns:a16="http://schemas.microsoft.com/office/drawing/2014/main" id="{E2147489-DAE8-469D-BF0E-A80EE0B53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1143000"/>
            <a:ext cx="6629400" cy="456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Rectangle 5">
            <a:extLst>
              <a:ext uri="{FF2B5EF4-FFF2-40B4-BE49-F238E27FC236}">
                <a16:creationId xmlns:a16="http://schemas.microsoft.com/office/drawing/2014/main" id="{D173D661-673C-41F2-9D69-5EF926BD7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3878263"/>
            <a:ext cx="11430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805A30-D50D-47C3-BD96-F18BF1B44071}"/>
              </a:ext>
            </a:extLst>
          </p:cNvPr>
          <p:cNvSpPr/>
          <p:nvPr/>
        </p:nvSpPr>
        <p:spPr>
          <a:xfrm>
            <a:off x="1219200" y="1371600"/>
            <a:ext cx="8763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C2A798-7D28-4993-B128-BB9026DBAB25}"/>
              </a:ext>
            </a:extLst>
          </p:cNvPr>
          <p:cNvSpPr/>
          <p:nvPr/>
        </p:nvSpPr>
        <p:spPr>
          <a:xfrm>
            <a:off x="6172200" y="4038600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CE331A-C9AF-4AAF-A860-B924732FAE82}"/>
              </a:ext>
            </a:extLst>
          </p:cNvPr>
          <p:cNvSpPr/>
          <p:nvPr/>
        </p:nvSpPr>
        <p:spPr>
          <a:xfrm>
            <a:off x="2286000" y="4495800"/>
            <a:ext cx="990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83" name="Title 6">
            <a:extLst>
              <a:ext uri="{FF2B5EF4-FFF2-40B4-BE49-F238E27FC236}">
                <a16:creationId xmlns:a16="http://schemas.microsoft.com/office/drawing/2014/main" id="{8562FC56-6A29-4BE8-A1B9-170CBB1DA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0" y="258763"/>
            <a:ext cx="7024688" cy="884237"/>
          </a:xfrm>
        </p:spPr>
        <p:txBody>
          <a:bodyPr/>
          <a:lstStyle/>
          <a:p>
            <a:pPr eaLnBrk="1" hangingPunct="1"/>
            <a:r>
              <a:rPr lang="en-US" altLang="en-US"/>
              <a:t>Parietal Lobe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Figure 4.10">
            <a:extLst>
              <a:ext uri="{FF2B5EF4-FFF2-40B4-BE49-F238E27FC236}">
                <a16:creationId xmlns:a16="http://schemas.microsoft.com/office/drawing/2014/main" id="{834951D1-AA06-483A-84C0-5B4A653C6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550863"/>
            <a:ext cx="89154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4D5701-FD9A-4F8C-9A9F-CDD93C2AEE6E}"/>
              </a:ext>
            </a:extLst>
          </p:cNvPr>
          <p:cNvSpPr/>
          <p:nvPr/>
        </p:nvSpPr>
        <p:spPr>
          <a:xfrm>
            <a:off x="-1600200" y="838200"/>
            <a:ext cx="3276600" cy="5257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DA89C9-9629-4BAF-8DB6-00AF00613E56}"/>
              </a:ext>
            </a:extLst>
          </p:cNvPr>
          <p:cNvSpPr/>
          <p:nvPr/>
        </p:nvSpPr>
        <p:spPr>
          <a:xfrm>
            <a:off x="1524000" y="2514600"/>
            <a:ext cx="9906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D36805-94CC-44D5-B014-AB2C1BAB81C8}"/>
              </a:ext>
            </a:extLst>
          </p:cNvPr>
          <p:cNvSpPr/>
          <p:nvPr/>
        </p:nvSpPr>
        <p:spPr>
          <a:xfrm>
            <a:off x="457200" y="838200"/>
            <a:ext cx="1219200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1B47FA6-F7C7-4B83-960B-2FB19B58FA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02468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Overview of Nervous System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80333240-1F25-4E13-AF6E-CB9182507B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7244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u="sng"/>
              <a:t>Nervous System</a:t>
            </a:r>
            <a:r>
              <a:rPr lang="en-US" altLang="en-US"/>
              <a:t> - an extensive network of specialized cells that carry information to and from all parts of the body.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u="sng"/>
              <a:t>Neuroscience</a:t>
            </a:r>
            <a:r>
              <a:rPr lang="en-US" altLang="en-US"/>
              <a:t> – deals with the structure and function of neurons, nerves, and nervous tissue.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/>
              <a:t>Relationship to behavior and learning.</a:t>
            </a:r>
            <a:endParaRPr lang="en-US" altLang="en-US" u="sng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CE234359-0262-446E-A407-A97CF127A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1143000"/>
            <a:ext cx="6629400" cy="456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Rectangle 5">
            <a:extLst>
              <a:ext uri="{FF2B5EF4-FFF2-40B4-BE49-F238E27FC236}">
                <a16:creationId xmlns:a16="http://schemas.microsoft.com/office/drawing/2014/main" id="{9AE88C6D-6C38-433B-A573-8FB77819C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3878263"/>
            <a:ext cx="11430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EB31EA-9A25-41D6-BB20-3236B89E06E6}"/>
              </a:ext>
            </a:extLst>
          </p:cNvPr>
          <p:cNvSpPr/>
          <p:nvPr/>
        </p:nvSpPr>
        <p:spPr>
          <a:xfrm>
            <a:off x="1219200" y="1295400"/>
            <a:ext cx="8763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724F33-D50C-481B-AA0E-FFCCE1FBE7A7}"/>
              </a:ext>
            </a:extLst>
          </p:cNvPr>
          <p:cNvSpPr/>
          <p:nvPr/>
        </p:nvSpPr>
        <p:spPr>
          <a:xfrm>
            <a:off x="6248400" y="1905000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7C72A7-DD0E-47BB-AC0D-2FDDF80068DF}"/>
              </a:ext>
            </a:extLst>
          </p:cNvPr>
          <p:cNvSpPr/>
          <p:nvPr/>
        </p:nvSpPr>
        <p:spPr>
          <a:xfrm>
            <a:off x="6324600" y="403860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655" name="Title 4">
            <a:extLst>
              <a:ext uri="{FF2B5EF4-FFF2-40B4-BE49-F238E27FC236}">
                <a16:creationId xmlns:a16="http://schemas.microsoft.com/office/drawing/2014/main" id="{5C464E43-2CBC-4620-90F0-1CB293F38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838" y="495300"/>
            <a:ext cx="7024687" cy="800100"/>
          </a:xfrm>
        </p:spPr>
        <p:txBody>
          <a:bodyPr/>
          <a:lstStyle/>
          <a:p>
            <a:pPr eaLnBrk="1" hangingPunct="1"/>
            <a:r>
              <a:rPr lang="en-US" altLang="en-US"/>
              <a:t>Temporal Lobe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050">
            <a:extLst>
              <a:ext uri="{FF2B5EF4-FFF2-40B4-BE49-F238E27FC236}">
                <a16:creationId xmlns:a16="http://schemas.microsoft.com/office/drawing/2014/main" id="{54243AB7-12DB-449A-A710-56FF0AF749D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052">
            <a:extLst>
              <a:ext uri="{FF2B5EF4-FFF2-40B4-BE49-F238E27FC236}">
                <a16:creationId xmlns:a16="http://schemas.microsoft.com/office/drawing/2014/main" id="{43E963B0-E569-49B4-A96E-3211F112754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altLang="en-US" sz="3600"/>
              <a:t>  </a:t>
            </a:r>
            <a:r>
              <a:rPr lang="en-US" altLang="en-US" sz="3100">
                <a:solidFill>
                  <a:schemeClr val="tx1"/>
                </a:solidFill>
              </a:rPr>
              <a:t>Wernickes and Brocas areas </a:t>
            </a:r>
            <a:br>
              <a:rPr lang="en-US" altLang="en-US" sz="3100">
                <a:solidFill>
                  <a:schemeClr val="tx1"/>
                </a:solidFill>
              </a:rPr>
            </a:br>
            <a:r>
              <a:rPr lang="en-US" altLang="en-US" sz="3100">
                <a:solidFill>
                  <a:schemeClr val="tx1"/>
                </a:solidFill>
              </a:rPr>
              <a:t>in  human speech</a:t>
            </a:r>
            <a:endParaRPr lang="en-US" altLang="en-US" sz="36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>
            <a:extLst>
              <a:ext uri="{FF2B5EF4-FFF2-40B4-BE49-F238E27FC236}">
                <a16:creationId xmlns:a16="http://schemas.microsoft.com/office/drawing/2014/main" id="{9DE042B9-1D3F-43A2-B207-F1A8E1C01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1143000"/>
            <a:ext cx="6629400" cy="456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Rectangle 5">
            <a:extLst>
              <a:ext uri="{FF2B5EF4-FFF2-40B4-BE49-F238E27FC236}">
                <a16:creationId xmlns:a16="http://schemas.microsoft.com/office/drawing/2014/main" id="{2D91E636-ECBF-4BFE-8270-349EF957D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3878263"/>
            <a:ext cx="11430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66A2E3-5FEF-4494-8C9A-104734C93DCA}"/>
              </a:ext>
            </a:extLst>
          </p:cNvPr>
          <p:cNvSpPr/>
          <p:nvPr/>
        </p:nvSpPr>
        <p:spPr>
          <a:xfrm>
            <a:off x="1219200" y="1371600"/>
            <a:ext cx="8763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886201-B11C-4EC6-9259-F2DA411EA45A}"/>
              </a:ext>
            </a:extLst>
          </p:cNvPr>
          <p:cNvSpPr/>
          <p:nvPr/>
        </p:nvSpPr>
        <p:spPr>
          <a:xfrm>
            <a:off x="6324600" y="1905000"/>
            <a:ext cx="1066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2F6852-39F3-4ED0-B9ED-B90E62C57900}"/>
              </a:ext>
            </a:extLst>
          </p:cNvPr>
          <p:cNvSpPr/>
          <p:nvPr/>
        </p:nvSpPr>
        <p:spPr>
          <a:xfrm>
            <a:off x="2362200" y="4495800"/>
            <a:ext cx="83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03" name="Title 4">
            <a:extLst>
              <a:ext uri="{FF2B5EF4-FFF2-40B4-BE49-F238E27FC236}">
                <a16:creationId xmlns:a16="http://schemas.microsoft.com/office/drawing/2014/main" id="{0FC8865C-AD54-42A9-AD52-209264911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713" y="457200"/>
            <a:ext cx="7024687" cy="762000"/>
          </a:xfrm>
        </p:spPr>
        <p:txBody>
          <a:bodyPr/>
          <a:lstStyle/>
          <a:p>
            <a:pPr eaLnBrk="1" hangingPunct="1"/>
            <a:r>
              <a:rPr lang="en-US" altLang="en-US"/>
              <a:t>Occipital Lobe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5428A418-5D8C-4333-9E9D-6009A373E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Brain specializations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79905BA6-61D1-4243-9F72-63B697AB5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Right and left brain dominance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>
            <a:extLst>
              <a:ext uri="{FF2B5EF4-FFF2-40B4-BE49-F238E27FC236}">
                <a16:creationId xmlns:a16="http://schemas.microsoft.com/office/drawing/2014/main" id="{4EE009EA-E398-4866-987A-8D738071A39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924800" cy="602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3">
            <a:extLst>
              <a:ext uri="{FF2B5EF4-FFF2-40B4-BE49-F238E27FC236}">
                <a16:creationId xmlns:a16="http://schemas.microsoft.com/office/drawing/2014/main" id="{C92D3872-C3EB-489B-A6B8-1D28EA742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863" y="457200"/>
            <a:ext cx="7024687" cy="646113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chemeClr val="tx1"/>
                </a:solidFill>
              </a:rPr>
              <a:t>Lateralization of Brain Functioning</a:t>
            </a:r>
            <a:endParaRPr lang="en-US" altLang="en-US" sz="3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97B715A8-29F4-4C41-ADB6-91E82F515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pPr indent="457200" algn="ctr" eaLnBrk="1" hangingPunct="1"/>
            <a:r>
              <a:rPr lang="en-US" altLang="en-US" sz="2000">
                <a:cs typeface="Times New Roman" panose="02020603050405020304" pitchFamily="18" charset="0"/>
              </a:rPr>
              <a:t>Specialized cerebral hemisphere functions in terms of styles of learning and thinking</a:t>
            </a:r>
            <a:endParaRPr lang="en-US" altLang="en-US" sz="2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ED833-3A40-4561-8DFC-71C5A2ED0DD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876800"/>
          </a:xfrm>
        </p:spPr>
        <p:txBody>
          <a:bodyPr/>
          <a:lstStyle/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Left	</a:t>
            </a:r>
          </a:p>
          <a:p>
            <a:pPr eaLnBrk="1" hangingPunct="1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Recognizing/remembering names</a:t>
            </a:r>
          </a:p>
          <a:p>
            <a:pPr eaLnBrk="1" hangingPunct="1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Liking verbal instructions	</a:t>
            </a:r>
          </a:p>
          <a:p>
            <a:pPr eaLnBrk="1" hangingPunct="1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Dependent upon words for meaning</a:t>
            </a:r>
          </a:p>
          <a:p>
            <a:pPr eaLnBrk="1" hangingPunct="1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Produces logical ideas/thoughts</a:t>
            </a:r>
          </a:p>
          <a:p>
            <a:pPr eaLnBrk="1" hangingPunct="1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Processes information objectively</a:t>
            </a:r>
          </a:p>
          <a:p>
            <a:pPr eaLnBrk="1" hangingPunct="1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Processes information sequentially</a:t>
            </a:r>
          </a:p>
          <a:p>
            <a:pPr eaLnBrk="1" hangingPunct="1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Likes to have a definite plan </a:t>
            </a:r>
          </a:p>
          <a:p>
            <a:pPr eaLnBrk="1" hangingPunct="1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Little use of metaphors and analogies</a:t>
            </a:r>
          </a:p>
          <a:p>
            <a:pPr eaLnBrk="1" hangingPunct="1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Responsive to logical appeals </a:t>
            </a:r>
          </a:p>
          <a:p>
            <a:pPr eaLnBrk="1" hangingPunct="1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Logical in problem solving	</a:t>
            </a:r>
          </a:p>
          <a:p>
            <a:pPr eaLnBrk="1" hangingPunct="1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Gives verbal instructions/information </a:t>
            </a:r>
          </a:p>
          <a:p>
            <a:pPr eaLnBrk="1" hangingPunct="1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Uses language in remembering </a:t>
            </a:r>
          </a:p>
          <a:p>
            <a:pPr eaLnBrk="1" hangingPunct="1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Reads for details and facts	</a:t>
            </a:r>
          </a:p>
          <a:p>
            <a:pPr eaLnBrk="1" hangingPunct="1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Likes realistic stories	</a:t>
            </a:r>
          </a:p>
          <a:p>
            <a:pPr eaLnBrk="1" hangingPunct="1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Learns best from systematic plans </a:t>
            </a:r>
          </a:p>
          <a:p>
            <a:pPr eaLnBrk="1" hangingPunct="1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Likes well structured assignments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	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2B5FF-3CFB-42A7-B81B-EAF692178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4800" y="1143000"/>
            <a:ext cx="4572000" cy="5105400"/>
          </a:xfrm>
        </p:spPr>
        <p:txBody>
          <a:bodyPr/>
          <a:lstStyle/>
          <a:p>
            <a:pPr indent="457200">
              <a:defRPr/>
            </a:pP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indent="0">
              <a:buFont typeface="Wingdings 2" panose="05020102010507070707" pitchFamily="18" charset="2"/>
              <a:buNone/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Right	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indent="457200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Recognizing/remembering faces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indent="457200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Visual/kinesthetic instructions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indent="457200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Interprets body language easily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indent="457200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Produces humorous ideas/thoughts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indent="457200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Processes information subjectively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indent="457200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Processes information in patterns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indent="457200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Likes to improvise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indent="457200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Uses metaphors and analogies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indent="457200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Responsive to emotional appeals</a:t>
            </a:r>
          </a:p>
          <a:p>
            <a:pPr indent="457200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Intuitive in problem solving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indent="457200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Uses demonstrations in instructing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indent="457200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Uses images in remembering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indent="457200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Reads for main ideas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indent="457200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Likes fantasy, poetry,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etc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indent="457200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Learns best through exploration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indent="457200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Likes open ended assignments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endParaRPr lang="en-US" sz="800" dirty="0"/>
          </a:p>
        </p:txBody>
      </p:sp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69DA8B2C-A9B5-4E34-86C8-8983F65CE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609600"/>
            <a:ext cx="7024687" cy="685800"/>
          </a:xfrm>
        </p:spPr>
        <p:txBody>
          <a:bodyPr/>
          <a:lstStyle/>
          <a:p>
            <a:r>
              <a:rPr lang="en-US" altLang="en-US"/>
              <a:t>Autonomic Nervous System</a:t>
            </a:r>
          </a:p>
        </p:txBody>
      </p:sp>
      <p:sp>
        <p:nvSpPr>
          <p:cNvPr id="33795" name="Text Placeholder 2">
            <a:extLst>
              <a:ext uri="{FF2B5EF4-FFF2-40B4-BE49-F238E27FC236}">
                <a16:creationId xmlns:a16="http://schemas.microsoft.com/office/drawing/2014/main" id="{0C88B9F2-C5E6-4640-AB9A-CB046A338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600200"/>
            <a:ext cx="6777037" cy="3508375"/>
          </a:xfrm>
        </p:spPr>
        <p:txBody>
          <a:bodyPr/>
          <a:lstStyle/>
          <a:p>
            <a:pPr marL="69850" indent="0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Autonomic Nervous System	</a:t>
            </a:r>
          </a:p>
          <a:p>
            <a:pPr lvl="1">
              <a:defRPr/>
            </a:pPr>
            <a:r>
              <a:rPr lang="en-US" altLang="en-US" sz="2000" dirty="0"/>
              <a:t>Nerves that control the automatic (involuntary) muscles, organs, and glands</a:t>
            </a:r>
          </a:p>
          <a:p>
            <a:pPr lvl="1">
              <a:defRPr/>
            </a:pPr>
            <a:r>
              <a:rPr lang="en-US" altLang="en-US" sz="2000" dirty="0"/>
              <a:t>Part of the peripheral </a:t>
            </a:r>
            <a:r>
              <a:rPr lang="en-US" altLang="en-US" sz="2000"/>
              <a:t>nervous system </a:t>
            </a:r>
            <a:endParaRPr lang="en-US" altLang="en-US" sz="2000" dirty="0"/>
          </a:p>
          <a:p>
            <a:pPr>
              <a:defRPr/>
            </a:pPr>
            <a:r>
              <a:rPr lang="en-US" altLang="en-US" sz="2000" dirty="0"/>
              <a:t>Sympathetic division</a:t>
            </a:r>
          </a:p>
          <a:p>
            <a:pPr lvl="1">
              <a:defRPr/>
            </a:pPr>
            <a:r>
              <a:rPr lang="en-US" altLang="en-US" sz="2000" dirty="0"/>
              <a:t>Allows the organism to deal with stressful events</a:t>
            </a:r>
          </a:p>
          <a:p>
            <a:pPr lvl="1">
              <a:defRPr/>
            </a:pPr>
            <a:r>
              <a:rPr lang="en-US" altLang="en-US" sz="2000" dirty="0"/>
              <a:t>Anger or fear = fight or flight</a:t>
            </a:r>
          </a:p>
          <a:p>
            <a:pPr>
              <a:defRPr/>
            </a:pPr>
            <a:r>
              <a:rPr lang="en-US" altLang="en-US" sz="2000" dirty="0"/>
              <a:t>Parasympathetic division</a:t>
            </a:r>
          </a:p>
          <a:p>
            <a:pPr lvl="1">
              <a:defRPr/>
            </a:pPr>
            <a:r>
              <a:rPr lang="en-US" altLang="en-US" sz="2000" dirty="0"/>
              <a:t>Returns the body to a state of normal functioning</a:t>
            </a:r>
          </a:p>
          <a:p>
            <a:pPr lvl="1">
              <a:defRPr/>
            </a:pPr>
            <a:r>
              <a:rPr lang="en-US" altLang="en-US" sz="2000" dirty="0"/>
              <a:t>Keeps the body in a state of normal functioning during non-stress times. 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Figure 3.1">
            <a:extLst>
              <a:ext uri="{FF2B5EF4-FFF2-40B4-BE49-F238E27FC236}">
                <a16:creationId xmlns:a16="http://schemas.microsoft.com/office/drawing/2014/main" id="{C94B9A2D-CEA6-441B-A8D6-B715B2EE2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38200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5">
            <a:extLst>
              <a:ext uri="{FF2B5EF4-FFF2-40B4-BE49-F238E27FC236}">
                <a16:creationId xmlns:a16="http://schemas.microsoft.com/office/drawing/2014/main" id="{15236983-4659-4FE7-BD95-B615DB3AB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2000" b="1">
                <a:solidFill>
                  <a:schemeClr val="tx1"/>
                </a:solidFill>
              </a:rPr>
              <a:t>Functions of the Parasympathetic and the Sympathetic Divisions</a:t>
            </a:r>
            <a:endParaRPr lang="en-US" altLang="en-US" sz="2000" b="1"/>
          </a:p>
        </p:txBody>
      </p:sp>
      <p:pic>
        <p:nvPicPr>
          <p:cNvPr id="35843" name="Picture 2">
            <a:extLst>
              <a:ext uri="{FF2B5EF4-FFF2-40B4-BE49-F238E27FC236}">
                <a16:creationId xmlns:a16="http://schemas.microsoft.com/office/drawing/2014/main" id="{9BF8DA6C-284D-44C8-A794-ED485807102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990600"/>
            <a:ext cx="78867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Chart2-[Converted]">
            <a:extLst>
              <a:ext uri="{FF2B5EF4-FFF2-40B4-BE49-F238E27FC236}">
                <a16:creationId xmlns:a16="http://schemas.microsoft.com/office/drawing/2014/main" id="{DB1BECCD-4E2F-402C-9D98-C69D827F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934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0C6E137-768C-4ADF-A58C-A4691C07E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024688" cy="1143000"/>
          </a:xfrm>
        </p:spPr>
        <p:txBody>
          <a:bodyPr/>
          <a:lstStyle/>
          <a:p>
            <a:pPr eaLnBrk="1" hangingPunct="1"/>
            <a:r>
              <a:rPr lang="en-US" altLang="en-US"/>
              <a:t>Structure of the Neuron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A6444F3-7973-4B05-AE04-2A7402CBCD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6705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u="sng"/>
              <a:t>Neurons</a:t>
            </a:r>
            <a:r>
              <a:rPr lang="en-US" altLang="en-US" sz="2800"/>
              <a:t> - the basic cell that makes up the nervous system and which receives and sends messages within that system.</a:t>
            </a:r>
          </a:p>
        </p:txBody>
      </p:sp>
      <p:pic>
        <p:nvPicPr>
          <p:cNvPr id="10244" name="Picture 6">
            <a:extLst>
              <a:ext uri="{FF2B5EF4-FFF2-40B4-BE49-F238E27FC236}">
                <a16:creationId xmlns:a16="http://schemas.microsoft.com/office/drawing/2014/main" id="{762CD510-2FC4-48B7-AB39-3DB2FD967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2857500"/>
            <a:ext cx="2895600" cy="341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>
            <a:extLst>
              <a:ext uri="{FF2B5EF4-FFF2-40B4-BE49-F238E27FC236}">
                <a16:creationId xmlns:a16="http://schemas.microsoft.com/office/drawing/2014/main" id="{7CC29575-33C1-4800-89E1-D59A08B28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66800"/>
            <a:ext cx="9144000" cy="435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>
            <a:extLst>
              <a:ext uri="{FF2B5EF4-FFF2-40B4-BE49-F238E27FC236}">
                <a16:creationId xmlns:a16="http://schemas.microsoft.com/office/drawing/2014/main" id="{077535AC-19DA-4440-A2D1-A3ACBFCB6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09600"/>
            <a:ext cx="86868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066BBB-872F-4B5C-9EAE-237DC8F79812}"/>
              </a:ext>
            </a:extLst>
          </p:cNvPr>
          <p:cNvSpPr/>
          <p:nvPr/>
        </p:nvSpPr>
        <p:spPr>
          <a:xfrm>
            <a:off x="5943600" y="1295400"/>
            <a:ext cx="3276600" cy="4295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AEB03A-FD46-4E0F-8178-72299F0B88CC}"/>
              </a:ext>
            </a:extLst>
          </p:cNvPr>
          <p:cNvSpPr txBox="1"/>
          <p:nvPr/>
        </p:nvSpPr>
        <p:spPr>
          <a:xfrm>
            <a:off x="5943600" y="1447800"/>
            <a:ext cx="3124200" cy="430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400" u="sng" dirty="0"/>
              <a:t>Parts of a Neuron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u="sng" dirty="0"/>
              <a:t>Dendrites</a:t>
            </a:r>
            <a:r>
              <a:rPr lang="en-US" sz="2000" dirty="0"/>
              <a:t> - branch-like structures that receive messages from other neurons.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u="sng" dirty="0"/>
              <a:t>Soma</a:t>
            </a:r>
            <a:r>
              <a:rPr lang="en-US" sz="2000" dirty="0"/>
              <a:t> - the cell body of the neuron, responsible for maintaining the life of the cell.</a:t>
            </a:r>
            <a:endParaRPr lang="en-US" sz="2000" u="sng" dirty="0"/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u="sng" dirty="0"/>
              <a:t>Axon</a:t>
            </a:r>
            <a:r>
              <a:rPr lang="en-US" sz="2000" dirty="0"/>
              <a:t> - long tube-like structure that carries the neural message to other cells.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476ED71-163B-4A15-B09D-991689E880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24688" cy="1143000"/>
          </a:xfrm>
        </p:spPr>
        <p:txBody>
          <a:bodyPr/>
          <a:lstStyle/>
          <a:p>
            <a:pPr eaLnBrk="1" hangingPunct="1"/>
            <a:r>
              <a:rPr lang="en-US" altLang="en-US"/>
              <a:t>Other Types of Brain Cells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0E45A754-F80D-4C77-B462-29F71B6170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u="sng"/>
              <a:t>Glial cells</a:t>
            </a:r>
            <a:r>
              <a:rPr lang="en-US" altLang="en-US"/>
              <a:t> - grey fatty cells that: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/>
              <a:t>provide support for the neurons to grow on and around,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/>
              <a:t>deliver nutrients to neurons,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/>
              <a:t>produce myelin to coat axons,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u="sng"/>
              <a:t>Myelin</a:t>
            </a:r>
            <a:r>
              <a:rPr lang="en-US" altLang="en-US"/>
              <a:t> - fatty substances produced by certain glial cells that coat the axons of neurons to insulate, protect, and speed up the neural impulse.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/>
              <a:t>clean up waste products and dead neurons.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39B442F-C38B-4F19-B28D-55AE52AC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024688" cy="1143000"/>
          </a:xfrm>
        </p:spPr>
        <p:txBody>
          <a:bodyPr/>
          <a:lstStyle/>
          <a:p>
            <a:pPr eaLnBrk="1" hangingPunct="1"/>
            <a:r>
              <a:rPr lang="en-US" altLang="en-US"/>
              <a:t>Neurons in the Body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A79B9B68-EF69-4658-8681-A5DAC6EB4C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905000"/>
            <a:ext cx="7772400" cy="47244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u="sng"/>
              <a:t>Nerves</a:t>
            </a:r>
            <a:r>
              <a:rPr lang="en-US" altLang="en-US"/>
              <a:t> – bundles of axons in the body that travel together through the body.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/>
              <a:t>Neurilemma – Schwann’s membrane.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en-US"/>
              <a:t>Aids in process of repairing damaged nerve fibers.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1AD8C86-5A81-4C30-B57E-316AB242C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8863" y="457200"/>
            <a:ext cx="7026275" cy="1143000"/>
          </a:xfrm>
        </p:spPr>
        <p:txBody>
          <a:bodyPr/>
          <a:lstStyle/>
          <a:p>
            <a:pPr eaLnBrk="1" hangingPunct="1"/>
            <a:r>
              <a:rPr lang="en-US" altLang="en-US"/>
              <a:t>Neurotransmitters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E3C7ADBC-AC58-444D-982D-D8410257E7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812925"/>
            <a:ext cx="7772400" cy="47244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None/>
            </a:pPr>
            <a:endParaRPr lang="en-US" altLang="en-US"/>
          </a:p>
        </p:txBody>
      </p:sp>
      <p:pic>
        <p:nvPicPr>
          <p:cNvPr id="62470" name="Picture 6">
            <a:extLst>
              <a:ext uri="{FF2B5EF4-FFF2-40B4-BE49-F238E27FC236}">
                <a16:creationId xmlns:a16="http://schemas.microsoft.com/office/drawing/2014/main" id="{2065C8D0-407C-48B1-B5B7-2284708BC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905000"/>
            <a:ext cx="82296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3D7D570-A228-421F-B3A2-796CBA8624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7024688" cy="1143000"/>
          </a:xfrm>
        </p:spPr>
        <p:txBody>
          <a:bodyPr/>
          <a:lstStyle/>
          <a:p>
            <a:pPr eaLnBrk="1" hangingPunct="1"/>
            <a:r>
              <a:rPr lang="en-US" altLang="en-US"/>
              <a:t>Central Nervous System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8323B702-9F18-4817-A848-FB62757E7D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116138"/>
            <a:ext cx="7772400" cy="47244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u="sng"/>
              <a:t>Central nervous system (CNS)</a:t>
            </a:r>
            <a:r>
              <a:rPr lang="en-US" altLang="en-US"/>
              <a:t> - part of the nervous system consisting of the brain and spinal cord.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u="sng"/>
              <a:t>Spinal cord</a:t>
            </a:r>
            <a:r>
              <a:rPr lang="en-US" altLang="en-US"/>
              <a:t> - a long bundle of neurons that carries messages to and from the body to the brain that is responsible for very fast, lifesaving reflexes.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1994</TotalTime>
  <Words>397</Words>
  <Application>Microsoft Office PowerPoint</Application>
  <PresentationFormat>On-screen Show (4:3)</PresentationFormat>
  <Paragraphs>90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Calibri</vt:lpstr>
      <vt:lpstr>Arial</vt:lpstr>
      <vt:lpstr>Century Gothic</vt:lpstr>
      <vt:lpstr>Wingdings 2</vt:lpstr>
      <vt:lpstr>Times New Roman</vt:lpstr>
      <vt:lpstr>Courier New</vt:lpstr>
      <vt:lpstr>Austin</vt:lpstr>
      <vt:lpstr>Brain and Behavior</vt:lpstr>
      <vt:lpstr>Overview of Nervous System</vt:lpstr>
      <vt:lpstr>PowerPoint Presentation</vt:lpstr>
      <vt:lpstr>Structure of the Neuron</vt:lpstr>
      <vt:lpstr>PowerPoint Presentation</vt:lpstr>
      <vt:lpstr>Other Types of Brain Cells</vt:lpstr>
      <vt:lpstr>Neurons in the Body</vt:lpstr>
      <vt:lpstr>Neurotransmitters</vt:lpstr>
      <vt:lpstr>Central Nervous System</vt:lpstr>
      <vt:lpstr>Hind Brain</vt:lpstr>
      <vt:lpstr>PowerPoint Presentation</vt:lpstr>
      <vt:lpstr>Cerebrum </vt:lpstr>
      <vt:lpstr>PowerPoint Presentation</vt:lpstr>
      <vt:lpstr>Frontal Lobe </vt:lpstr>
      <vt:lpstr>PowerPoint Presentation</vt:lpstr>
      <vt:lpstr>Broca’s Area</vt:lpstr>
      <vt:lpstr>Frontal Association Area</vt:lpstr>
      <vt:lpstr>Parietal Lobe</vt:lpstr>
      <vt:lpstr>PowerPoint Presentation</vt:lpstr>
      <vt:lpstr>Temporal Lobe</vt:lpstr>
      <vt:lpstr>  Wernickes and Brocas areas  in  human speech</vt:lpstr>
      <vt:lpstr>Occipital Lobe</vt:lpstr>
      <vt:lpstr>Brain specializations</vt:lpstr>
      <vt:lpstr>Lateralization of Brain Functioning</vt:lpstr>
      <vt:lpstr>Specialized cerebral hemisphere functions in terms of styles of learning and thinking</vt:lpstr>
      <vt:lpstr>Autonomic Nervous System</vt:lpstr>
      <vt:lpstr>PowerPoint Presentation</vt:lpstr>
      <vt:lpstr>Functions of the Parasympathetic and the Sympathetic Divisions</vt:lpstr>
    </vt:vector>
  </TitlesOfParts>
  <Company>ILLINOIS CENTRAL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 and Behavior</dc:title>
  <dc:creator>admin</dc:creator>
  <cp:lastModifiedBy>Kara Lycke</cp:lastModifiedBy>
  <cp:revision>41</cp:revision>
  <dcterms:created xsi:type="dcterms:W3CDTF">2013-09-04T00:29:40Z</dcterms:created>
  <dcterms:modified xsi:type="dcterms:W3CDTF">2019-01-30T15:05:17Z</dcterms:modified>
</cp:coreProperties>
</file>